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-78" y="-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AFCD-6294-4633-AB04-A1AB27A2BAB5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5E3A-E779-4105-BF69-EA59390C7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120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AFCD-6294-4633-AB04-A1AB27A2BAB5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5E3A-E779-4105-BF69-EA59390C7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211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AFCD-6294-4633-AB04-A1AB27A2BAB5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5E3A-E779-4105-BF69-EA59390C7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0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AFCD-6294-4633-AB04-A1AB27A2BAB5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5E3A-E779-4105-BF69-EA59390C7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424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AFCD-6294-4633-AB04-A1AB27A2BAB5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5E3A-E779-4105-BF69-EA59390C7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709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AFCD-6294-4633-AB04-A1AB27A2BAB5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5E3A-E779-4105-BF69-EA59390C7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86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AFCD-6294-4633-AB04-A1AB27A2BAB5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5E3A-E779-4105-BF69-EA59390C7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432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AFCD-6294-4633-AB04-A1AB27A2BAB5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5E3A-E779-4105-BF69-EA59390C7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557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AFCD-6294-4633-AB04-A1AB27A2BAB5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5E3A-E779-4105-BF69-EA59390C7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555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AFCD-6294-4633-AB04-A1AB27A2BAB5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5E3A-E779-4105-BF69-EA59390C7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648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AFCD-6294-4633-AB04-A1AB27A2BAB5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5E3A-E779-4105-BF69-EA59390C7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73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1AFCD-6294-4633-AB04-A1AB27A2BAB5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65E3A-E779-4105-BF69-EA59390C7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47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920_Шелковая пудра для лица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8425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920_Шелковая пудра для лица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3237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920_Шелковая пудра для лица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6205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920_Шелковая пудра для лица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7088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920_Шелковая пудра для лица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51274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 2</dc:creator>
  <cp:lastModifiedBy>Екатерина</cp:lastModifiedBy>
  <cp:revision>2</cp:revision>
  <dcterms:created xsi:type="dcterms:W3CDTF">2024-01-22T04:03:32Z</dcterms:created>
  <dcterms:modified xsi:type="dcterms:W3CDTF">2024-01-23T03:42:41Z</dcterms:modified>
</cp:coreProperties>
</file>